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9415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8353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293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071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3864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142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0585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5319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6630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856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4900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B61A6-8105-457D-AA5E-5D3E9D174390}" type="datetimeFigureOut">
              <a:rPr lang="th-TH" smtClean="0"/>
              <a:t>09/02/61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A0266-EAE9-4DD8-A074-DA3B7509D5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19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12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31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6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68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8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7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47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58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26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280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5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92100"/>
            <a:ext cx="10553700" cy="629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2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69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21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84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05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77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960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3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90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46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51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088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1324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83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97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848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5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37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471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530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702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24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311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587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27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07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05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3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00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121920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2460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แบบจอกว้าง</PresentationFormat>
  <Paragraphs>0</Paragraphs>
  <Slides>41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41</vt:i4>
      </vt:variant>
    </vt:vector>
  </HeadingPairs>
  <TitlesOfParts>
    <vt:vector size="47" baseType="lpstr">
      <vt:lpstr>Angsana New</vt:lpstr>
      <vt:lpstr>Arial</vt:lpstr>
      <vt:lpstr>Calibri</vt:lpstr>
      <vt:lpstr>Calibri Light</vt:lpstr>
      <vt:lpstr>Cordia New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USER</cp:lastModifiedBy>
  <cp:revision>5</cp:revision>
  <dcterms:created xsi:type="dcterms:W3CDTF">2018-02-09T06:32:28Z</dcterms:created>
  <dcterms:modified xsi:type="dcterms:W3CDTF">2018-02-09T07:09:52Z</dcterms:modified>
</cp:coreProperties>
</file>